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6" r:id="rId4"/>
    <p:sldId id="267" r:id="rId5"/>
    <p:sldId id="268" r:id="rId6"/>
    <p:sldId id="269" r:id="rId7"/>
    <p:sldId id="263" r:id="rId8"/>
    <p:sldId id="270" r:id="rId9"/>
    <p:sldId id="265"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59" r:id="rId27"/>
    <p:sldId id="260" r:id="rId28"/>
    <p:sldId id="266"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02AB6-C5EF-A743-921A-B85343C2AAE0}" v="1" dt="2023-06-27T16:01: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p:scale>
          <a:sx n="82" d="100"/>
          <a:sy n="82"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2/22/2024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2/22/2024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lstStyle/>
          <a:p>
            <a:r>
              <a:rPr lang="en-US" b="1" dirty="0"/>
              <a:t>CEIS101 Final Project</a:t>
            </a:r>
            <a:br>
              <a:rPr lang="en-US" dirty="0"/>
            </a:br>
            <a:endParaRPr lang="en-US" dirty="0"/>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lnSpcReduction="10000"/>
          </a:bodyPr>
          <a:lstStyle/>
          <a:p>
            <a:r>
              <a:rPr lang="en-US" dirty="0"/>
              <a:t>CEIS101 Final Course Project</a:t>
            </a:r>
          </a:p>
          <a:p>
            <a:r>
              <a:rPr lang="en-US" dirty="0"/>
              <a:t>January 2024</a:t>
            </a:r>
          </a:p>
          <a:p>
            <a:r>
              <a:rPr lang="en-US" dirty="0"/>
              <a:t>Lauren Wilson</a:t>
            </a:r>
          </a:p>
          <a:p>
            <a:r>
              <a:rPr lang="en-US" dirty="0"/>
              <a:t>Prof. </a:t>
            </a:r>
            <a:r>
              <a:rPr lang="en-US" dirty="0" err="1"/>
              <a:t>Koonjbearry</a:t>
            </a:r>
            <a:endParaRPr lang="en-US" dirty="0"/>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6773-2A21-ADD6-7AFC-C1A8F0F91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2A10B-081A-AB01-5679-146138ED423E}"/>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C2B6AC9E-6CD2-6594-CEF6-577A340613AB}"/>
              </a:ext>
            </a:extLst>
          </p:cNvPr>
          <p:cNvSpPr>
            <a:spLocks noGrp="1"/>
          </p:cNvSpPr>
          <p:nvPr>
            <p:ph type="subTitle" idx="1"/>
          </p:nvPr>
        </p:nvSpPr>
        <p:spPr/>
        <p:txBody>
          <a:bodyPr/>
          <a:lstStyle/>
          <a:p>
            <a:r>
              <a:rPr lang="en-US" dirty="0"/>
              <a:t>Adding Door Sensor to Smart </a:t>
            </a:r>
            <a:r>
              <a:rPr lang="en-US"/>
              <a:t>Home System </a:t>
            </a:r>
            <a:endParaRPr lang="en-US" dirty="0"/>
          </a:p>
        </p:txBody>
      </p:sp>
    </p:spTree>
    <p:extLst>
      <p:ext uri="{BB962C8B-B14F-4D97-AF65-F5344CB8AC3E}">
        <p14:creationId xmlns:p14="http://schemas.microsoft.com/office/powerpoint/2010/main" val="287164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934F-73CA-AE7D-8A7A-660F20D6E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BDF00-497D-2520-58FA-FFBD639D08F0}"/>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 (picture)</a:t>
            </a:r>
          </a:p>
        </p:txBody>
      </p:sp>
      <p:pic>
        <p:nvPicPr>
          <p:cNvPr id="6" name="Content Placeholder 5" descr="A computer screen shot of a circuit board">
            <a:extLst>
              <a:ext uri="{FF2B5EF4-FFF2-40B4-BE49-F238E27FC236}">
                <a16:creationId xmlns:a16="http://schemas.microsoft.com/office/drawing/2014/main" id="{863F62A6-1E62-57CD-B76B-D4FB7E3D66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024" y="1825625"/>
            <a:ext cx="9569952" cy="4351338"/>
          </a:xfrm>
        </p:spPr>
      </p:pic>
    </p:spTree>
    <p:extLst>
      <p:ext uri="{BB962C8B-B14F-4D97-AF65-F5344CB8AC3E}">
        <p14:creationId xmlns:p14="http://schemas.microsoft.com/office/powerpoint/2010/main" val="79696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BD2D-3B2B-FBFB-37FA-7A131279E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8DE29-6F62-1AA2-667C-DA21CBD21BB4}"/>
              </a:ext>
            </a:extLst>
          </p:cNvPr>
          <p:cNvSpPr>
            <a:spLocks noGrp="1"/>
          </p:cNvSpPr>
          <p:nvPr>
            <p:ph type="title"/>
          </p:nvPr>
        </p:nvSpPr>
        <p:spPr/>
        <p:txBody>
          <a:bodyPr>
            <a:normAutofit/>
          </a:bodyPr>
          <a:lstStyle/>
          <a:p>
            <a:r>
              <a:rPr lang="en-US" sz="4000" dirty="0"/>
              <a:t>Circuit of door open with Green LED OFF (picture)</a:t>
            </a:r>
          </a:p>
        </p:txBody>
      </p:sp>
      <p:pic>
        <p:nvPicPr>
          <p:cNvPr id="5" name="Content Placeholder 4" descr="A computer screen shot of a circuit board&#10;&#10;Description automatically generated">
            <a:extLst>
              <a:ext uri="{FF2B5EF4-FFF2-40B4-BE49-F238E27FC236}">
                <a16:creationId xmlns:a16="http://schemas.microsoft.com/office/drawing/2014/main" id="{C3CC7610-AB67-17F5-2F2C-27FEA844A7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498" y="1825625"/>
            <a:ext cx="9559003" cy="4351338"/>
          </a:xfrm>
        </p:spPr>
      </p:pic>
    </p:spTree>
    <p:extLst>
      <p:ext uri="{BB962C8B-B14F-4D97-AF65-F5344CB8AC3E}">
        <p14:creationId xmlns:p14="http://schemas.microsoft.com/office/powerpoint/2010/main" val="396689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FACE0-37D7-D562-76A3-660809B0E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C97D5-23AE-46D2-B8F0-99FB89915A03}"/>
              </a:ext>
            </a:extLst>
          </p:cNvPr>
          <p:cNvSpPr>
            <a:spLocks noGrp="1"/>
          </p:cNvSpPr>
          <p:nvPr>
            <p:ph type="title"/>
          </p:nvPr>
        </p:nvSpPr>
        <p:spPr/>
        <p:txBody>
          <a:bodyPr>
            <a:normAutofit/>
          </a:bodyPr>
          <a:lstStyle/>
          <a:p>
            <a:r>
              <a:rPr lang="en-US" sz="4000" dirty="0"/>
              <a:t>Arduino Code (screenshot)</a:t>
            </a:r>
          </a:p>
        </p:txBody>
      </p:sp>
      <p:pic>
        <p:nvPicPr>
          <p:cNvPr id="5" name="Content Placeholder 4" descr="A computer screen shot of a computer&#10;&#10;Description automatically generated">
            <a:extLst>
              <a:ext uri="{FF2B5EF4-FFF2-40B4-BE49-F238E27FC236}">
                <a16:creationId xmlns:a16="http://schemas.microsoft.com/office/drawing/2014/main" id="{51A6C3E6-5898-08F2-431D-EB2BFDC6F7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024" y="1825625"/>
            <a:ext cx="9569952" cy="4351338"/>
          </a:xfrm>
        </p:spPr>
      </p:pic>
    </p:spTree>
    <p:extLst>
      <p:ext uri="{BB962C8B-B14F-4D97-AF65-F5344CB8AC3E}">
        <p14:creationId xmlns:p14="http://schemas.microsoft.com/office/powerpoint/2010/main" val="385689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13F4-07FA-6229-0809-6B39E4C2D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CEAEE-9966-F17D-DA93-9BB4E2098923}"/>
              </a:ext>
            </a:extLst>
          </p:cNvPr>
          <p:cNvSpPr>
            <a:spLocks noGrp="1"/>
          </p:cNvSpPr>
          <p:nvPr>
            <p:ph type="title"/>
          </p:nvPr>
        </p:nvSpPr>
        <p:spPr/>
        <p:txBody>
          <a:bodyPr>
            <a:normAutofit/>
          </a:bodyPr>
          <a:lstStyle/>
          <a:p>
            <a:r>
              <a:rPr lang="en-US" sz="4000" dirty="0"/>
              <a:t>Serial Monitor (screenshot)</a:t>
            </a:r>
          </a:p>
        </p:txBody>
      </p:sp>
      <p:pic>
        <p:nvPicPr>
          <p:cNvPr id="5" name="Content Placeholder 4" descr="A computer screen shot of a computer&#10;&#10;Description automatically generated">
            <a:extLst>
              <a:ext uri="{FF2B5EF4-FFF2-40B4-BE49-F238E27FC236}">
                <a16:creationId xmlns:a16="http://schemas.microsoft.com/office/drawing/2014/main" id="{B9D8502C-0C53-1746-92E2-C02852EC2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086" y="1825625"/>
            <a:ext cx="9493828" cy="4351338"/>
          </a:xfrm>
        </p:spPr>
      </p:pic>
    </p:spTree>
    <p:extLst>
      <p:ext uri="{BB962C8B-B14F-4D97-AF65-F5344CB8AC3E}">
        <p14:creationId xmlns:p14="http://schemas.microsoft.com/office/powerpoint/2010/main" val="200588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4D96-E333-3CE2-52BD-E3F7D32D6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8F1B2-D33A-0E6D-E757-36DEFB49E00A}"/>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5F4328FB-2A38-5E4C-353B-3A4283284452}"/>
              </a:ext>
            </a:extLst>
          </p:cNvPr>
          <p:cNvSpPr>
            <a:spLocks noGrp="1"/>
          </p:cNvSpPr>
          <p:nvPr>
            <p:ph type="subTitle" idx="1"/>
          </p:nvPr>
        </p:nvSpPr>
        <p:spPr/>
        <p:txBody>
          <a:bodyPr/>
          <a:lstStyle/>
          <a:p>
            <a:r>
              <a:rPr lang="en-US" dirty="0"/>
              <a:t>Adding Distance Sensor to Smart Home System </a:t>
            </a:r>
          </a:p>
          <a:p>
            <a:r>
              <a:rPr lang="en-US" dirty="0"/>
              <a:t>and Conducting Data Analysis</a:t>
            </a:r>
          </a:p>
        </p:txBody>
      </p:sp>
    </p:spTree>
    <p:extLst>
      <p:ext uri="{BB962C8B-B14F-4D97-AF65-F5344CB8AC3E}">
        <p14:creationId xmlns:p14="http://schemas.microsoft.com/office/powerpoint/2010/main" val="278283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9896-D18A-FF53-7B9E-71B8E3975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5378F-3231-678C-4AEB-C07915AAC4B4}"/>
              </a:ext>
            </a:extLst>
          </p:cNvPr>
          <p:cNvSpPr>
            <a:spLocks noGrp="1"/>
          </p:cNvSpPr>
          <p:nvPr>
            <p:ph type="title"/>
          </p:nvPr>
        </p:nvSpPr>
        <p:spPr/>
        <p:txBody>
          <a:bodyPr>
            <a:normAutofit/>
          </a:bodyPr>
          <a:lstStyle/>
          <a:p>
            <a:r>
              <a:rPr lang="en-US" sz="4400" dirty="0"/>
              <a:t>Circuit with green LED on (picture)</a:t>
            </a:r>
          </a:p>
        </p:txBody>
      </p:sp>
      <p:pic>
        <p:nvPicPr>
          <p:cNvPr id="5" name="Content Placeholder 4" descr="A screenshot of a computer&#10;&#10;Description automatically generated">
            <a:extLst>
              <a:ext uri="{FF2B5EF4-FFF2-40B4-BE49-F238E27FC236}">
                <a16:creationId xmlns:a16="http://schemas.microsoft.com/office/drawing/2014/main" id="{93D55D5C-50EE-8F9F-F9F5-1E58EBB98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273" y="1825625"/>
            <a:ext cx="9515454" cy="4351338"/>
          </a:xfrm>
        </p:spPr>
      </p:pic>
    </p:spTree>
    <p:extLst>
      <p:ext uri="{BB962C8B-B14F-4D97-AF65-F5344CB8AC3E}">
        <p14:creationId xmlns:p14="http://schemas.microsoft.com/office/powerpoint/2010/main" val="161152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3932-B8D6-F025-7505-2174D99DA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E2462-5F58-5F24-CAF6-402ED3978B97}"/>
              </a:ext>
            </a:extLst>
          </p:cNvPr>
          <p:cNvSpPr>
            <a:spLocks noGrp="1"/>
          </p:cNvSpPr>
          <p:nvPr>
            <p:ph type="title"/>
          </p:nvPr>
        </p:nvSpPr>
        <p:spPr/>
        <p:txBody>
          <a:bodyPr>
            <a:normAutofit/>
          </a:bodyPr>
          <a:lstStyle/>
          <a:p>
            <a:r>
              <a:rPr lang="en-US" sz="4400" dirty="0"/>
              <a:t>Circuit with yellow LED on (picture)</a:t>
            </a:r>
          </a:p>
        </p:txBody>
      </p:sp>
      <p:pic>
        <p:nvPicPr>
          <p:cNvPr id="5" name="Content Placeholder 4" descr="A screenshot of a computer&#10;&#10;Description automatically generated">
            <a:extLst>
              <a:ext uri="{FF2B5EF4-FFF2-40B4-BE49-F238E27FC236}">
                <a16:creationId xmlns:a16="http://schemas.microsoft.com/office/drawing/2014/main" id="{BE8CC204-D58B-5FAE-4C71-9360DA0279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410" y="1825625"/>
            <a:ext cx="9537179" cy="4351338"/>
          </a:xfrm>
        </p:spPr>
      </p:pic>
    </p:spTree>
    <p:extLst>
      <p:ext uri="{BB962C8B-B14F-4D97-AF65-F5344CB8AC3E}">
        <p14:creationId xmlns:p14="http://schemas.microsoft.com/office/powerpoint/2010/main" val="1622102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8F7D3-BDDB-B6D8-31A8-744EDC156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9AAAB-C481-B04C-1864-A56DC71BD462}"/>
              </a:ext>
            </a:extLst>
          </p:cNvPr>
          <p:cNvSpPr>
            <a:spLocks noGrp="1"/>
          </p:cNvSpPr>
          <p:nvPr>
            <p:ph type="title"/>
          </p:nvPr>
        </p:nvSpPr>
        <p:spPr/>
        <p:txBody>
          <a:bodyPr>
            <a:normAutofit/>
          </a:bodyPr>
          <a:lstStyle/>
          <a:p>
            <a:r>
              <a:rPr lang="en-US" sz="4400" dirty="0"/>
              <a:t>Circuit with red LED on (picture)</a:t>
            </a:r>
          </a:p>
        </p:txBody>
      </p:sp>
      <p:pic>
        <p:nvPicPr>
          <p:cNvPr id="5" name="Content Placeholder 4" descr="A screenshot of a computer&#10;&#10;Description automatically generated">
            <a:extLst>
              <a:ext uri="{FF2B5EF4-FFF2-40B4-BE49-F238E27FC236}">
                <a16:creationId xmlns:a16="http://schemas.microsoft.com/office/drawing/2014/main" id="{04A794DB-1B99-A919-67B3-63A1A8EABA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533" y="1825625"/>
            <a:ext cx="8944934" cy="4351338"/>
          </a:xfrm>
        </p:spPr>
      </p:pic>
    </p:spTree>
    <p:extLst>
      <p:ext uri="{BB962C8B-B14F-4D97-AF65-F5344CB8AC3E}">
        <p14:creationId xmlns:p14="http://schemas.microsoft.com/office/powerpoint/2010/main" val="143642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49361-9D7D-88D5-5C1B-7D55A4321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4A1C9-9434-47F0-5E38-7F630D1B0508}"/>
              </a:ext>
            </a:extLst>
          </p:cNvPr>
          <p:cNvSpPr>
            <a:spLocks noGrp="1"/>
          </p:cNvSpPr>
          <p:nvPr>
            <p:ph type="title"/>
          </p:nvPr>
        </p:nvSpPr>
        <p:spPr/>
        <p:txBody>
          <a:bodyPr>
            <a:normAutofit/>
          </a:bodyPr>
          <a:lstStyle/>
          <a:p>
            <a:r>
              <a:rPr lang="en-US" sz="4400" dirty="0"/>
              <a:t>Arduino Code (screenshot)</a:t>
            </a:r>
          </a:p>
        </p:txBody>
      </p:sp>
      <p:pic>
        <p:nvPicPr>
          <p:cNvPr id="5" name="Content Placeholder 4" descr="A computer screen shot of a computer&#10;&#10;Description automatically generated">
            <a:extLst>
              <a:ext uri="{FF2B5EF4-FFF2-40B4-BE49-F238E27FC236}">
                <a16:creationId xmlns:a16="http://schemas.microsoft.com/office/drawing/2014/main" id="{82E53ACF-B920-DF1A-94EB-51CFFA4F93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086" y="1825625"/>
            <a:ext cx="9493828" cy="4351338"/>
          </a:xfrm>
        </p:spPr>
      </p:pic>
    </p:spTree>
    <p:extLst>
      <p:ext uri="{BB962C8B-B14F-4D97-AF65-F5344CB8AC3E}">
        <p14:creationId xmlns:p14="http://schemas.microsoft.com/office/powerpoint/2010/main" val="58093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lstStyle/>
          <a:p>
            <a:r>
              <a:rPr lang="en-US" dirty="0"/>
              <a:t>Over the course of this project, I learned how to assemble a smart home security system piece by piece. Each week we were taught to add more elements to the project and saw how they worked in the system. The class achieved this by using Office, Excel, Word, </a:t>
            </a:r>
            <a:r>
              <a:rPr lang="en-US" dirty="0" err="1"/>
              <a:t>Tinkercad</a:t>
            </a:r>
            <a:r>
              <a:rPr lang="en-US" dirty="0"/>
              <a:t>, and Canvas.</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E1E8A-7967-E8E6-9A61-1A57340E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78582-BF90-BE92-6971-75537E6F3AEB}"/>
              </a:ext>
            </a:extLst>
          </p:cNvPr>
          <p:cNvSpPr>
            <a:spLocks noGrp="1"/>
          </p:cNvSpPr>
          <p:nvPr>
            <p:ph type="title"/>
          </p:nvPr>
        </p:nvSpPr>
        <p:spPr/>
        <p:txBody>
          <a:bodyPr>
            <a:normAutofit/>
          </a:bodyPr>
          <a:lstStyle/>
          <a:p>
            <a:r>
              <a:rPr lang="en-US" sz="4400" dirty="0"/>
              <a:t>Plot of data (graph from Excel)</a:t>
            </a:r>
          </a:p>
        </p:txBody>
      </p:sp>
      <p:pic>
        <p:nvPicPr>
          <p:cNvPr id="5" name="Content Placeholder 4" descr="A screenshot of a computer&#10;&#10;Description automatically generated">
            <a:extLst>
              <a:ext uri="{FF2B5EF4-FFF2-40B4-BE49-F238E27FC236}">
                <a16:creationId xmlns:a16="http://schemas.microsoft.com/office/drawing/2014/main" id="{C993A036-C1D9-761E-FB3E-C49C5F4A9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623" y="1825625"/>
            <a:ext cx="8190753" cy="4351338"/>
          </a:xfrm>
        </p:spPr>
      </p:pic>
    </p:spTree>
    <p:extLst>
      <p:ext uri="{BB962C8B-B14F-4D97-AF65-F5344CB8AC3E}">
        <p14:creationId xmlns:p14="http://schemas.microsoft.com/office/powerpoint/2010/main" val="169041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DD22E-F74F-5140-009C-AFB8EAF26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DFEDF-1A98-57B1-D033-D05E7CF88019}"/>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F318B9E0-19A0-F9C5-2E1D-D81D73A5B509}"/>
              </a:ext>
            </a:extLst>
          </p:cNvPr>
          <p:cNvSpPr>
            <a:spLocks noGrp="1"/>
          </p:cNvSpPr>
          <p:nvPr>
            <p:ph type="subTitle" idx="1"/>
          </p:nvPr>
        </p:nvSpPr>
        <p:spPr/>
        <p:txBody>
          <a:bodyPr/>
          <a:lstStyle/>
          <a:p>
            <a:r>
              <a:rPr lang="en-US" dirty="0"/>
              <a:t>Adding Automated Light to Smart </a:t>
            </a:r>
            <a:r>
              <a:rPr lang="en-US"/>
              <a:t>Home System </a:t>
            </a:r>
            <a:endParaRPr lang="en-US" dirty="0"/>
          </a:p>
        </p:txBody>
      </p:sp>
    </p:spTree>
    <p:extLst>
      <p:ext uri="{BB962C8B-B14F-4D97-AF65-F5344CB8AC3E}">
        <p14:creationId xmlns:p14="http://schemas.microsoft.com/office/powerpoint/2010/main" val="229447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B2CD-98AC-8FC9-A4B7-F24590459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110D3-9836-9973-04B5-53279A17AF5B}"/>
              </a:ext>
            </a:extLst>
          </p:cNvPr>
          <p:cNvSpPr>
            <a:spLocks noGrp="1"/>
          </p:cNvSpPr>
          <p:nvPr>
            <p:ph type="title"/>
          </p:nvPr>
        </p:nvSpPr>
        <p:spPr/>
        <p:txBody>
          <a:bodyPr>
            <a:normAutofit/>
          </a:bodyPr>
          <a:lstStyle/>
          <a:p>
            <a:r>
              <a:rPr lang="en-US" sz="4400" dirty="0"/>
              <a:t>Circuit with automated LED off (picture)</a:t>
            </a:r>
          </a:p>
        </p:txBody>
      </p:sp>
      <p:pic>
        <p:nvPicPr>
          <p:cNvPr id="5" name="Content Placeholder 4" descr="A screenshot of a computer&#10;&#10;Description automatically generated">
            <a:extLst>
              <a:ext uri="{FF2B5EF4-FFF2-40B4-BE49-F238E27FC236}">
                <a16:creationId xmlns:a16="http://schemas.microsoft.com/office/drawing/2014/main" id="{6A4A5FD6-4EC9-4A92-BAC0-5E6B931B68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1134" y="1825625"/>
            <a:ext cx="6869732" cy="4351338"/>
          </a:xfrm>
        </p:spPr>
      </p:pic>
    </p:spTree>
    <p:extLst>
      <p:ext uri="{BB962C8B-B14F-4D97-AF65-F5344CB8AC3E}">
        <p14:creationId xmlns:p14="http://schemas.microsoft.com/office/powerpoint/2010/main" val="159035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AE827-FBC7-33F8-CBB4-B176F79A6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8D9FD-7B88-14DD-D3B9-59EE32111216}"/>
              </a:ext>
            </a:extLst>
          </p:cNvPr>
          <p:cNvSpPr>
            <a:spLocks noGrp="1"/>
          </p:cNvSpPr>
          <p:nvPr>
            <p:ph type="title"/>
          </p:nvPr>
        </p:nvSpPr>
        <p:spPr/>
        <p:txBody>
          <a:bodyPr>
            <a:normAutofit/>
          </a:bodyPr>
          <a:lstStyle/>
          <a:p>
            <a:r>
              <a:rPr lang="en-US" sz="4400" dirty="0"/>
              <a:t>Circuit with automated LED on (picture)</a:t>
            </a:r>
          </a:p>
        </p:txBody>
      </p:sp>
      <p:pic>
        <p:nvPicPr>
          <p:cNvPr id="5" name="Content Placeholder 4" descr="A computer screen shot of a computer&#10;&#10;Description automatically generated">
            <a:extLst>
              <a:ext uri="{FF2B5EF4-FFF2-40B4-BE49-F238E27FC236}">
                <a16:creationId xmlns:a16="http://schemas.microsoft.com/office/drawing/2014/main" id="{36B70455-AC7A-BC77-515C-37354D336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019" y="1825625"/>
            <a:ext cx="9551961" cy="4351338"/>
          </a:xfrm>
        </p:spPr>
      </p:pic>
    </p:spTree>
    <p:extLst>
      <p:ext uri="{BB962C8B-B14F-4D97-AF65-F5344CB8AC3E}">
        <p14:creationId xmlns:p14="http://schemas.microsoft.com/office/powerpoint/2010/main" val="424488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B35C9-9811-96A2-F59C-EAD687D9C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7B1C6-DA9D-BC4D-76A2-38FDC64B94F9}"/>
              </a:ext>
            </a:extLst>
          </p:cNvPr>
          <p:cNvSpPr>
            <a:spLocks noGrp="1"/>
          </p:cNvSpPr>
          <p:nvPr>
            <p:ph type="title"/>
          </p:nvPr>
        </p:nvSpPr>
        <p:spPr/>
        <p:txBody>
          <a:bodyPr>
            <a:normAutofit/>
          </a:bodyPr>
          <a:lstStyle/>
          <a:p>
            <a:r>
              <a:rPr lang="en-US" sz="4400" dirty="0"/>
              <a:t>Arduino Code (screenshot)</a:t>
            </a:r>
          </a:p>
        </p:txBody>
      </p:sp>
      <p:pic>
        <p:nvPicPr>
          <p:cNvPr id="5" name="Content Placeholder 4" descr="A screenshot of a computer&#10;&#10;Description automatically generated">
            <a:extLst>
              <a:ext uri="{FF2B5EF4-FFF2-40B4-BE49-F238E27FC236}">
                <a16:creationId xmlns:a16="http://schemas.microsoft.com/office/drawing/2014/main" id="{9BE7ABDF-5862-E67C-DB18-7200DCB1D8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524" y="1825625"/>
            <a:ext cx="9602952" cy="4351338"/>
          </a:xfrm>
        </p:spPr>
      </p:pic>
    </p:spTree>
    <p:extLst>
      <p:ext uri="{BB962C8B-B14F-4D97-AF65-F5344CB8AC3E}">
        <p14:creationId xmlns:p14="http://schemas.microsoft.com/office/powerpoint/2010/main" val="300822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0774-BE17-B29C-0327-E4BE35AC0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2C943-0911-F787-A3AF-ACE0AF1BCDDB}"/>
              </a:ext>
            </a:extLst>
          </p:cNvPr>
          <p:cNvSpPr>
            <a:spLocks noGrp="1"/>
          </p:cNvSpPr>
          <p:nvPr>
            <p:ph type="title"/>
          </p:nvPr>
        </p:nvSpPr>
        <p:spPr/>
        <p:txBody>
          <a:bodyPr>
            <a:normAutofit/>
          </a:bodyPr>
          <a:lstStyle/>
          <a:p>
            <a:r>
              <a:rPr lang="en-US" sz="4400" dirty="0"/>
              <a:t>Serial Monitor (screenshot)</a:t>
            </a:r>
          </a:p>
        </p:txBody>
      </p:sp>
      <p:pic>
        <p:nvPicPr>
          <p:cNvPr id="5" name="Content Placeholder 4" descr="A computer screen shot of a computer&#10;&#10;Description automatically generated">
            <a:extLst>
              <a:ext uri="{FF2B5EF4-FFF2-40B4-BE49-F238E27FC236}">
                <a16:creationId xmlns:a16="http://schemas.microsoft.com/office/drawing/2014/main" id="{4A85D2EF-0A13-8CD3-70C9-5196B15F26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883" y="1825625"/>
            <a:ext cx="9480233" cy="4351338"/>
          </a:xfrm>
        </p:spPr>
      </p:pic>
    </p:spTree>
    <p:extLst>
      <p:ext uri="{BB962C8B-B14F-4D97-AF65-F5344CB8AC3E}">
        <p14:creationId xmlns:p14="http://schemas.microsoft.com/office/powerpoint/2010/main" val="238908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normAutofit lnSpcReduction="10000"/>
          </a:bodyPr>
          <a:lstStyle/>
          <a:p>
            <a:r>
              <a:rPr lang="en-US" dirty="0"/>
              <a:t>These weekly projects were not only stimulating but provided some rewarding challenges!</a:t>
            </a:r>
          </a:p>
          <a:p>
            <a:r>
              <a:rPr lang="en-US" dirty="0"/>
              <a:t>It made me more comfortable with the inner workings of my computer. I am quite new to learning the ins and outs of tech, and it made me learn a lot of new, useful shortcuts and applications. For example, how to make my screenshotting app work more in my favor!</a:t>
            </a:r>
          </a:p>
          <a:p>
            <a:r>
              <a:rPr lang="en-US" dirty="0"/>
              <a:t>Another challenge was correcting code. There was one week that my code would not copy correctly, but from watching my professor correct something in a previous week I was able to rearrange it so my code would work! It was a very simple thing, but as I do not know much about code yet I was proud of myself. </a:t>
            </a:r>
          </a:p>
        </p:txBody>
      </p:sp>
    </p:spTree>
    <p:extLst>
      <p:ext uri="{BB962C8B-B14F-4D97-AF65-F5344CB8AC3E}">
        <p14:creationId xmlns:p14="http://schemas.microsoft.com/office/powerpoint/2010/main" val="68783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a:xfrm>
            <a:off x="838200" y="1592359"/>
            <a:ext cx="10515600" cy="4351338"/>
          </a:xfrm>
        </p:spPr>
        <p:txBody>
          <a:bodyPr>
            <a:normAutofit lnSpcReduction="10000"/>
          </a:bodyPr>
          <a:lstStyle/>
          <a:p>
            <a:r>
              <a:rPr lang="en-US" dirty="0">
                <a:solidFill>
                  <a:srgbClr val="202124"/>
                </a:solidFill>
                <a:latin typeface="Google Sans"/>
              </a:rPr>
              <a:t>Here are some skills I learned not only form this project, but from this course on a whole!</a:t>
            </a:r>
          </a:p>
          <a:p>
            <a:r>
              <a:rPr lang="en-US" dirty="0">
                <a:solidFill>
                  <a:srgbClr val="202124"/>
                </a:solidFill>
                <a:latin typeface="Google Sans"/>
              </a:rPr>
              <a:t>How to work in </a:t>
            </a:r>
            <a:r>
              <a:rPr lang="en-US" dirty="0" err="1">
                <a:solidFill>
                  <a:srgbClr val="202124"/>
                </a:solidFill>
                <a:latin typeface="Google Sans"/>
              </a:rPr>
              <a:t>Tinkercad</a:t>
            </a:r>
            <a:endParaRPr lang="en-US" dirty="0">
              <a:solidFill>
                <a:srgbClr val="202124"/>
              </a:solidFill>
              <a:latin typeface="Google Sans"/>
            </a:endParaRPr>
          </a:p>
          <a:p>
            <a:r>
              <a:rPr lang="en-US" dirty="0">
                <a:solidFill>
                  <a:srgbClr val="202124"/>
                </a:solidFill>
                <a:latin typeface="Google Sans"/>
              </a:rPr>
              <a:t>Graphing skills</a:t>
            </a:r>
          </a:p>
          <a:p>
            <a:r>
              <a:rPr lang="en-US" dirty="0">
                <a:solidFill>
                  <a:srgbClr val="202124"/>
                </a:solidFill>
                <a:latin typeface="Google Sans"/>
              </a:rPr>
              <a:t>The fundamentals of technology itself</a:t>
            </a:r>
          </a:p>
          <a:p>
            <a:r>
              <a:rPr lang="en-US" dirty="0">
                <a:solidFill>
                  <a:srgbClr val="202124"/>
                </a:solidFill>
                <a:latin typeface="Google Sans"/>
              </a:rPr>
              <a:t>The usage of the tools listed in slide 2</a:t>
            </a:r>
          </a:p>
          <a:p>
            <a:r>
              <a:rPr lang="en-US" dirty="0">
                <a:solidFill>
                  <a:srgbClr val="202124"/>
                </a:solidFill>
                <a:latin typeface="Google Sans"/>
              </a:rPr>
              <a:t>How the pieces of this project work together to build one cohesive unit </a:t>
            </a:r>
          </a:p>
          <a:p>
            <a:r>
              <a:rPr lang="en-US" dirty="0">
                <a:solidFill>
                  <a:srgbClr val="202124"/>
                </a:solidFill>
                <a:latin typeface="Google Sans"/>
              </a:rPr>
              <a:t>Altogether these things are skills that I know will further my career and lead to success!</a:t>
            </a:r>
          </a:p>
          <a:p>
            <a:endParaRPr lang="en-US" dirty="0"/>
          </a:p>
        </p:txBody>
      </p:sp>
    </p:spTree>
    <p:extLst>
      <p:ext uri="{BB962C8B-B14F-4D97-AF65-F5344CB8AC3E}">
        <p14:creationId xmlns:p14="http://schemas.microsoft.com/office/powerpoint/2010/main" val="413229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dirty="0"/>
              <a:t>In conclusion, this was a wonderful introduction to the way technology works and some of the basic skills that go hand in hand with that. It was an introduction not only to that, but coding and different coding languages. It was very rewarding to see this project come together over the weeks, and to expand my knowledge in this field. After getting to know how </a:t>
            </a:r>
            <a:r>
              <a:rPr lang="en-US" dirty="0" err="1"/>
              <a:t>Tinkercad</a:t>
            </a:r>
            <a:r>
              <a:rPr lang="en-US" dirty="0"/>
              <a:t> works, I am excited to continue ‘tinkering’ with it and to make new things!</a:t>
            </a:r>
          </a:p>
        </p:txBody>
      </p:sp>
    </p:spTree>
    <p:extLst>
      <p:ext uri="{BB962C8B-B14F-4D97-AF65-F5344CB8AC3E}">
        <p14:creationId xmlns:p14="http://schemas.microsoft.com/office/powerpoint/2010/main" val="83519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dirty="0"/>
              <a:t>My sources for this project came from my DeVry course material.</a:t>
            </a:r>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BB8C5-77F7-5347-62D7-B5676277C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B781E-B0D2-5621-A19D-A54F7A197599}"/>
              </a:ext>
            </a:extLst>
          </p:cNvPr>
          <p:cNvSpPr>
            <a:spLocks noGrp="1"/>
          </p:cNvSpPr>
          <p:nvPr>
            <p:ph type="ctrTitle"/>
          </p:nvPr>
        </p:nvSpPr>
        <p:spPr/>
        <p:txBody>
          <a:bodyPr/>
          <a:lstStyle/>
          <a:p>
            <a:r>
              <a:rPr lang="en-US" dirty="0"/>
              <a:t>CEIS101</a:t>
            </a:r>
            <a:br>
              <a:rPr lang="en-US" dirty="0"/>
            </a:br>
            <a:r>
              <a:rPr lang="en-US" dirty="0"/>
              <a:t>Module 2</a:t>
            </a:r>
          </a:p>
        </p:txBody>
      </p:sp>
      <p:sp>
        <p:nvSpPr>
          <p:cNvPr id="3" name="Subtitle 2">
            <a:extLst>
              <a:ext uri="{FF2B5EF4-FFF2-40B4-BE49-F238E27FC236}">
                <a16:creationId xmlns:a16="http://schemas.microsoft.com/office/drawing/2014/main" id="{B1F666DA-370F-3231-5F89-53910EAB1BE5}"/>
              </a:ext>
            </a:extLst>
          </p:cNvPr>
          <p:cNvSpPr>
            <a:spLocks noGrp="1"/>
          </p:cNvSpPr>
          <p:nvPr>
            <p:ph type="subTitle" idx="1"/>
          </p:nvPr>
        </p:nvSpPr>
        <p:spPr/>
        <p:txBody>
          <a:bodyPr/>
          <a:lstStyle/>
          <a:p>
            <a:r>
              <a:rPr lang="en-US" dirty="0"/>
              <a:t>Circuit Simulation in </a:t>
            </a:r>
            <a:r>
              <a:rPr lang="en-US" dirty="0" err="1"/>
              <a:t>Tinkercad</a:t>
            </a:r>
            <a:r>
              <a:rPr lang="en-US" dirty="0"/>
              <a:t> </a:t>
            </a:r>
          </a:p>
        </p:txBody>
      </p:sp>
    </p:spTree>
    <p:extLst>
      <p:ext uri="{BB962C8B-B14F-4D97-AF65-F5344CB8AC3E}">
        <p14:creationId xmlns:p14="http://schemas.microsoft.com/office/powerpoint/2010/main" val="416639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FE18-C2AC-EEDF-29EB-B2E098A7E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3FF7C-86B0-F5D8-8596-F5984BE4AFDE}"/>
              </a:ext>
            </a:extLst>
          </p:cNvPr>
          <p:cNvSpPr>
            <a:spLocks noGrp="1"/>
          </p:cNvSpPr>
          <p:nvPr>
            <p:ph type="title"/>
          </p:nvPr>
        </p:nvSpPr>
        <p:spPr>
          <a:xfrm>
            <a:off x="839788" y="457200"/>
            <a:ext cx="6756766" cy="773723"/>
          </a:xfrm>
        </p:spPr>
        <p:txBody>
          <a:bodyPr>
            <a:normAutofit/>
          </a:bodyPr>
          <a:lstStyle/>
          <a:p>
            <a:r>
              <a:rPr lang="en-US" sz="4400"/>
              <a:t>Circuit (screenshot)</a:t>
            </a:r>
            <a:endParaRPr lang="en-US" sz="4400" dirty="0"/>
          </a:p>
        </p:txBody>
      </p:sp>
      <p:pic>
        <p:nvPicPr>
          <p:cNvPr id="17" name="Picture Placeholder 16" descr="A computer screen shot of a circuit board&#10;&#10;Description automatically generated">
            <a:extLst>
              <a:ext uri="{FF2B5EF4-FFF2-40B4-BE49-F238E27FC236}">
                <a16:creationId xmlns:a16="http://schemas.microsoft.com/office/drawing/2014/main" id="{B2270521-A82E-472C-F7C0-438B3F3BD3C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22" b="422"/>
          <a:stretch>
            <a:fillRect/>
          </a:stretch>
        </p:blipFill>
        <p:spPr>
          <a:xfrm>
            <a:off x="754856" y="1330325"/>
            <a:ext cx="10682287" cy="4876800"/>
          </a:xfrm>
        </p:spPr>
      </p:pic>
    </p:spTree>
    <p:extLst>
      <p:ext uri="{BB962C8B-B14F-4D97-AF65-F5344CB8AC3E}">
        <p14:creationId xmlns:p14="http://schemas.microsoft.com/office/powerpoint/2010/main" val="285716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B0371-2FBA-3104-E164-3643107F4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BAC04-BA09-45BA-87EB-6BE3CB612EB4}"/>
              </a:ext>
            </a:extLst>
          </p:cNvPr>
          <p:cNvSpPr>
            <a:spLocks noGrp="1"/>
          </p:cNvSpPr>
          <p:nvPr>
            <p:ph type="title"/>
          </p:nvPr>
        </p:nvSpPr>
        <p:spPr>
          <a:xfrm>
            <a:off x="839788" y="457200"/>
            <a:ext cx="4343400" cy="773723"/>
          </a:xfrm>
        </p:spPr>
        <p:txBody>
          <a:bodyPr>
            <a:normAutofit/>
          </a:bodyPr>
          <a:lstStyle/>
          <a:p>
            <a:r>
              <a:rPr lang="en-US" sz="4400" dirty="0"/>
              <a:t>Code (screenshot)</a:t>
            </a:r>
          </a:p>
        </p:txBody>
      </p:sp>
      <p:pic>
        <p:nvPicPr>
          <p:cNvPr id="4" name="Picture Placeholder 3">
            <a:extLst>
              <a:ext uri="{FF2B5EF4-FFF2-40B4-BE49-F238E27FC236}">
                <a16:creationId xmlns:a16="http://schemas.microsoft.com/office/drawing/2014/main" id="{249376D8-3805-352E-4DA6-A38AA9B08A9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4" b="234"/>
          <a:stretch>
            <a:fillRect/>
          </a:stretch>
        </p:blipFill>
        <p:spPr>
          <a:xfrm>
            <a:off x="786606" y="1351107"/>
            <a:ext cx="10618787" cy="4876800"/>
          </a:xfrm>
        </p:spPr>
      </p:pic>
    </p:spTree>
    <p:extLst>
      <p:ext uri="{BB962C8B-B14F-4D97-AF65-F5344CB8AC3E}">
        <p14:creationId xmlns:p14="http://schemas.microsoft.com/office/powerpoint/2010/main" val="388540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0242-1233-44CB-D870-754C4903D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89715-D2EC-BE18-1A6B-937EDE752EAD}"/>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011F03D5-1BAC-1C81-C200-14EA5C6068B3}"/>
              </a:ext>
            </a:extLst>
          </p:cNvPr>
          <p:cNvSpPr>
            <a:spLocks noGrp="1"/>
          </p:cNvSpPr>
          <p:nvPr>
            <p:ph type="subTitle" idx="1"/>
          </p:nvPr>
        </p:nvSpPr>
        <p:spPr/>
        <p:txBody>
          <a:bodyPr/>
          <a:lstStyle/>
          <a:p>
            <a:r>
              <a:rPr lang="en-US" dirty="0"/>
              <a:t>Inventory of Parts, Circuit Building, and Displaying Messages</a:t>
            </a:r>
          </a:p>
        </p:txBody>
      </p:sp>
    </p:spTree>
    <p:extLst>
      <p:ext uri="{BB962C8B-B14F-4D97-AF65-F5344CB8AC3E}">
        <p14:creationId xmlns:p14="http://schemas.microsoft.com/office/powerpoint/2010/main" val="113459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93982-3439-212A-7C9F-2CACE8439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17D13-8DD3-0FE6-ECF2-0AFF345E90B7}"/>
              </a:ext>
            </a:extLst>
          </p:cNvPr>
          <p:cNvSpPr>
            <a:spLocks noGrp="1"/>
          </p:cNvSpPr>
          <p:nvPr>
            <p:ph type="title"/>
          </p:nvPr>
        </p:nvSpPr>
        <p:spPr/>
        <p:txBody>
          <a:bodyPr>
            <a:normAutofit/>
          </a:bodyPr>
          <a:lstStyle/>
          <a:p>
            <a:r>
              <a:rPr lang="en-US" sz="4400" dirty="0"/>
              <a:t>Organization of Project Components (picture)</a:t>
            </a:r>
          </a:p>
        </p:txBody>
      </p:sp>
      <p:sp>
        <p:nvSpPr>
          <p:cNvPr id="4" name="Content Placeholder 3">
            <a:extLst>
              <a:ext uri="{FF2B5EF4-FFF2-40B4-BE49-F238E27FC236}">
                <a16:creationId xmlns:a16="http://schemas.microsoft.com/office/drawing/2014/main" id="{576B2B23-932E-ACD9-CFDA-CEC01F9C03BC}"/>
              </a:ext>
            </a:extLst>
          </p:cNvPr>
          <p:cNvSpPr>
            <a:spLocks noGrp="1"/>
          </p:cNvSpPr>
          <p:nvPr>
            <p:ph sz="half" idx="1"/>
          </p:nvPr>
        </p:nvSpPr>
        <p:spPr>
          <a:xfrm>
            <a:off x="838200" y="1825625"/>
            <a:ext cx="2312773" cy="4351338"/>
          </a:xfrm>
        </p:spPr>
        <p:txBody>
          <a:bodyPr>
            <a:normAutofit fontScale="70000" lnSpcReduction="20000"/>
          </a:bodyPr>
          <a:lstStyle/>
          <a:p>
            <a:pPr>
              <a:lnSpc>
                <a:spcPct val="150000"/>
              </a:lnSpc>
            </a:pPr>
            <a:r>
              <a:rPr lang="en-US" dirty="0"/>
              <a:t>Arduino Uno</a:t>
            </a:r>
          </a:p>
          <a:p>
            <a:pPr>
              <a:lnSpc>
                <a:spcPct val="150000"/>
              </a:lnSpc>
            </a:pPr>
            <a:r>
              <a:rPr lang="en-US" dirty="0"/>
              <a:t>Breadboard</a:t>
            </a:r>
          </a:p>
          <a:p>
            <a:pPr>
              <a:lnSpc>
                <a:spcPct val="150000"/>
              </a:lnSpc>
            </a:pPr>
            <a:r>
              <a:rPr lang="en-US" dirty="0"/>
              <a:t>Resistor 10k</a:t>
            </a:r>
            <a:r>
              <a:rPr lang="el-GR" dirty="0"/>
              <a:t>Ω</a:t>
            </a:r>
            <a:endParaRPr lang="en-US" dirty="0"/>
          </a:p>
          <a:p>
            <a:pPr>
              <a:lnSpc>
                <a:spcPct val="150000"/>
              </a:lnSpc>
            </a:pPr>
            <a:r>
              <a:rPr lang="en-US" dirty="0"/>
              <a:t>LEDs</a:t>
            </a:r>
          </a:p>
          <a:p>
            <a:pPr>
              <a:lnSpc>
                <a:spcPct val="150000"/>
              </a:lnSpc>
            </a:pPr>
            <a:r>
              <a:rPr lang="en-US" dirty="0"/>
              <a:t>Ultrasonic Sensor </a:t>
            </a:r>
          </a:p>
          <a:p>
            <a:pPr>
              <a:lnSpc>
                <a:spcPct val="150000"/>
              </a:lnSpc>
            </a:pPr>
            <a:r>
              <a:rPr lang="en-US" dirty="0"/>
              <a:t>Active Buzzer</a:t>
            </a:r>
          </a:p>
          <a:p>
            <a:pPr>
              <a:lnSpc>
                <a:spcPct val="150000"/>
              </a:lnSpc>
            </a:pPr>
            <a:r>
              <a:rPr lang="en-US" dirty="0"/>
              <a:t>Photoresistor</a:t>
            </a:r>
          </a:p>
          <a:p>
            <a:pPr>
              <a:lnSpc>
                <a:spcPct val="150000"/>
              </a:lnSpc>
            </a:pPr>
            <a:r>
              <a:rPr lang="en-US"/>
              <a:t>Wires</a:t>
            </a:r>
            <a:endParaRPr lang="en-US" dirty="0"/>
          </a:p>
        </p:txBody>
      </p:sp>
      <p:pic>
        <p:nvPicPr>
          <p:cNvPr id="6" name="Content Placeholder 5" descr="A screenshot of a computer">
            <a:extLst>
              <a:ext uri="{FF2B5EF4-FFF2-40B4-BE49-F238E27FC236}">
                <a16:creationId xmlns:a16="http://schemas.microsoft.com/office/drawing/2014/main" id="{1358A6D2-B59F-AB43-7EBD-233F262A81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75013" y="2166736"/>
            <a:ext cx="8078787" cy="3669115"/>
          </a:xfrm>
        </p:spPr>
      </p:pic>
    </p:spTree>
    <p:extLst>
      <p:ext uri="{BB962C8B-B14F-4D97-AF65-F5344CB8AC3E}">
        <p14:creationId xmlns:p14="http://schemas.microsoft.com/office/powerpoint/2010/main" val="23925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A73-6910-C3DE-79AF-909E47069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E6D46-B7CA-E1D6-101B-0265B442B7D3}"/>
              </a:ext>
            </a:extLst>
          </p:cNvPr>
          <p:cNvSpPr>
            <a:spLocks noGrp="1"/>
          </p:cNvSpPr>
          <p:nvPr>
            <p:ph type="title"/>
          </p:nvPr>
        </p:nvSpPr>
        <p:spPr/>
        <p:txBody>
          <a:bodyPr>
            <a:normAutofit/>
          </a:bodyPr>
          <a:lstStyle/>
          <a:p>
            <a:r>
              <a:rPr lang="en-US" sz="4400"/>
              <a:t>Circuit with red LED on (</a:t>
            </a:r>
            <a:r>
              <a:rPr lang="en-US" sz="4400" dirty="0"/>
              <a:t>picture)</a:t>
            </a:r>
          </a:p>
        </p:txBody>
      </p:sp>
      <p:pic>
        <p:nvPicPr>
          <p:cNvPr id="5" name="Content Placeholder 4" descr="A computer screen shot of a computer&#10;&#10;Description automatically generated">
            <a:extLst>
              <a:ext uri="{FF2B5EF4-FFF2-40B4-BE49-F238E27FC236}">
                <a16:creationId xmlns:a16="http://schemas.microsoft.com/office/drawing/2014/main" id="{15F9C16E-D22A-006D-F148-ED53A16FB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474" y="1825625"/>
            <a:ext cx="9483051" cy="4351338"/>
          </a:xfrm>
        </p:spPr>
      </p:pic>
    </p:spTree>
    <p:extLst>
      <p:ext uri="{BB962C8B-B14F-4D97-AF65-F5344CB8AC3E}">
        <p14:creationId xmlns:p14="http://schemas.microsoft.com/office/powerpoint/2010/main" val="334493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2084B-DF75-BBA4-C41F-D484917A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D806B-164D-0C3F-3F36-DBE057218F5D}"/>
              </a:ext>
            </a:extLst>
          </p:cNvPr>
          <p:cNvSpPr>
            <a:spLocks noGrp="1"/>
          </p:cNvSpPr>
          <p:nvPr>
            <p:ph type="title"/>
          </p:nvPr>
        </p:nvSpPr>
        <p:spPr/>
        <p:txBody>
          <a:bodyPr>
            <a:normAutofit/>
          </a:bodyPr>
          <a:lstStyle/>
          <a:p>
            <a:r>
              <a:rPr lang="en-US" sz="4400" dirty="0"/>
              <a:t>Serial Monitor (screenshot)</a:t>
            </a:r>
          </a:p>
        </p:txBody>
      </p:sp>
      <p:pic>
        <p:nvPicPr>
          <p:cNvPr id="5" name="Content Placeholder 4" descr="A computer screen shot of a computer">
            <a:extLst>
              <a:ext uri="{FF2B5EF4-FFF2-40B4-BE49-F238E27FC236}">
                <a16:creationId xmlns:a16="http://schemas.microsoft.com/office/drawing/2014/main" id="{65073362-20CF-75CF-7EE6-315B0CD74F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498" y="1825625"/>
            <a:ext cx="9559003" cy="4351338"/>
          </a:xfrm>
        </p:spPr>
      </p:pic>
    </p:spTree>
    <p:extLst>
      <p:ext uri="{BB962C8B-B14F-4D97-AF65-F5344CB8AC3E}">
        <p14:creationId xmlns:p14="http://schemas.microsoft.com/office/powerpoint/2010/main" val="1994300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585</Words>
  <Application>Microsoft Office PowerPoint</Application>
  <PresentationFormat>Widescreen</PresentationFormat>
  <Paragraphs>60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Google Sans</vt:lpstr>
      <vt:lpstr>Office Theme</vt:lpstr>
      <vt:lpstr>CEIS101 Final Project </vt:lpstr>
      <vt:lpstr>Introduction</vt:lpstr>
      <vt:lpstr>CEIS101 Module 2</vt:lpstr>
      <vt:lpstr>Circuit (screenshot)</vt:lpstr>
      <vt:lpstr>Code (screenshot)</vt:lpstr>
      <vt:lpstr>CEIS101 Module 3</vt:lpstr>
      <vt:lpstr>Organization of Project Components (picture)</vt:lpstr>
      <vt:lpstr>Circuit with red LED on (picture)</vt:lpstr>
      <vt:lpstr>Serial Monitor (screenshot)</vt:lpstr>
      <vt:lpstr>CEIS101 Module 4</vt:lpstr>
      <vt:lpstr>Circuit of door closed with Green LED ON (picture)</vt:lpstr>
      <vt:lpstr>Circuit of door open with Green LED OFF (picture)</vt:lpstr>
      <vt:lpstr>Arduino Code (screenshot)</vt:lpstr>
      <vt:lpstr>Serial Monitor (screenshot)</vt:lpstr>
      <vt:lpstr>CEIS101 Module 5</vt:lpstr>
      <vt:lpstr>Circuit with green LED on (picture)</vt:lpstr>
      <vt:lpstr>Circuit with yellow LED on (picture)</vt:lpstr>
      <vt:lpstr>Circuit with red LED on (picture)</vt:lpstr>
      <vt:lpstr>Arduino Code (screenshot)</vt:lpstr>
      <vt:lpstr>Plot of data (graph from Excel)</vt:lpstr>
      <vt:lpstr>CEIS101 Module 6</vt:lpstr>
      <vt:lpstr>Circuit with automated LED off (picture)</vt:lpstr>
      <vt:lpstr>Circuit with automated LED on (picture)</vt:lpstr>
      <vt:lpstr>Arduino Code (screenshot)</vt:lpstr>
      <vt:lpstr>Serial Monitor (screenshot)</vt:lpstr>
      <vt:lpstr>Challenges/Lessons Learned </vt:lpstr>
      <vt:lpstr>Career Skills</vt:lpstr>
      <vt:lpstr>Conclusion</vt:lpstr>
      <vt:lpstr>References</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Lauren Wilson</cp:lastModifiedBy>
  <cp:revision>13</cp:revision>
  <dcterms:created xsi:type="dcterms:W3CDTF">2022-05-26T18:48:27Z</dcterms:created>
  <dcterms:modified xsi:type="dcterms:W3CDTF">2024-02-23T00:55:22Z</dcterms:modified>
  <cp:category>CEIS</cp:category>
</cp:coreProperties>
</file>