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0" r:id="rId4"/>
    <p:sldId id="257" r:id="rId5"/>
    <p:sldId id="262" r:id="rId6"/>
    <p:sldId id="263" r:id="rId7"/>
    <p:sldId id="283" r:id="rId8"/>
    <p:sldId id="265" r:id="rId9"/>
    <p:sldId id="261" r:id="rId10"/>
    <p:sldId id="266" r:id="rId11"/>
    <p:sldId id="267" r:id="rId12"/>
    <p:sldId id="284" r:id="rId13"/>
    <p:sldId id="269" r:id="rId14"/>
    <p:sldId id="270" r:id="rId15"/>
    <p:sldId id="271" r:id="rId16"/>
    <p:sldId id="272" r:id="rId17"/>
    <p:sldId id="273" r:id="rId18"/>
    <p:sldId id="285" r:id="rId19"/>
    <p:sldId id="275" r:id="rId20"/>
    <p:sldId id="276" r:id="rId21"/>
    <p:sldId id="277" r:id="rId22"/>
    <p:sldId id="286" r:id="rId23"/>
    <p:sldId id="279" r:id="rId24"/>
    <p:sldId id="280" r:id="rId25"/>
    <p:sldId id="281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E399-1098-51D4-7E8C-F66AE6F90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F3C78-8C80-6BE4-F9D5-488650AC3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584FF-AFA9-86E9-DF36-93DEFB83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7A481-E618-6DFD-2C5A-920260EA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06AF-18DE-85E4-CE75-573F9946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9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391-0A1D-A347-84B3-A8DE7C58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53A51-376B-F7B8-D6A8-483894096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444E-6130-FECD-7465-A4EA9E3E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01726-68D1-1E1A-37BA-010BEF11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077F-900C-2CD5-CEDA-66EAFBF7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B9146-D640-7FDE-6B44-F55A8562F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A282C-8D13-3463-0218-2B98E6B01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3D97C-79CB-3F82-F4FB-1A3F0350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343CF-1540-A2A5-3658-EF977BA2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31EC7-F7F9-3C81-C30E-9F02102C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F77A-FB63-9123-9EBE-BF395390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92B3F-F561-A394-FFB7-F02A8646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13E8C-FE4D-118A-93A9-63E1FD17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C241B-E62B-CC41-5B3A-58B2B187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B341F-A5B2-288D-E1F9-E0EED812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CEB5-0D26-A49E-C9E7-797A07A1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42709-F46F-F65B-8332-4F284CAB5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A94F3-EDEA-32B8-B5AA-F3C7EB41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87374-E10C-51F9-8837-0D5D76EA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07113-7157-61A8-D5ED-BCD34F94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0017-3E6A-2B4D-F17F-4F7675FD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40AF-2225-09D3-7FF4-836CD020A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6FC4A-32B4-FC09-FDC2-31AB36344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1AE9-FC3F-EAF6-0E33-6BFBE800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04674-3065-ACCD-29D9-D3777EFC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BB304-768D-9435-41EE-B7EAC3B4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5A2B-C94C-BFDF-8845-F2F6C909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84BD6-DEDA-2E54-44A1-43FCBF007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B05C3-2F46-B02F-BAE9-AE9E164F0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352BD-DB83-6993-8454-DD9B641E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11B9F-552C-719C-AFD8-28C902657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CE988-52CF-99E5-AF4E-F1EC49D3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41652-9F30-7B97-B2EE-61C59A9D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943BE-2651-FCBF-48EB-F3119195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2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E0CC6-825C-E02A-E297-AAD5B478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FFBC5-D2E5-A917-F268-6DC8ECC3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0A1EE-AF44-7323-B381-5585A5CF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02091-D203-883C-1D59-9F6E6CAC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C887BC-4E2D-1494-0C3D-B76F93D4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F15CB-BFE3-9DB8-ACEF-8480A540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F6ECF-7522-663B-777E-8FDFE8BC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AF61-55DE-AE1E-195E-09BE2132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F2BF3-1C3E-358A-1937-D1861320F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6438C-39CB-579B-7A16-835F842E6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0877E-CD72-D74B-5D69-08DEE120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32A75-B448-21A7-2CFF-6700D9AE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29C6A-93C1-75C1-0D3F-E830E213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2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B178-F7FB-9B51-7296-E02CD8E1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A4959-FC20-2F9F-D565-F49CD96E5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30853-D2E4-EAE4-639F-C4F364C39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7334D-1541-BA46-A7E1-EDEAF6A6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5A4DD-0412-CA1F-609A-F3619651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79D00-573A-26D0-FD59-6E657E51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83559-6054-E9FB-04D5-E6E67F36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47FD8-6914-21BC-078C-4865358A8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721D0-D8D0-2E85-9F59-56EC62E9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6AFC06-0EC6-407E-AAD1-23B8E2A0D10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A74ED-52E2-6514-D5CD-568D76E0E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CBFD8-BA10-9765-59DF-466870BC2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FF55F3-B366-4979-A6D0-CF1AC33D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6B2D-3AB8-B411-F46C-7B3F3C244A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Course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706C8-42CB-3AE0-0EF0-50A1487F2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Lauren Wilson</a:t>
            </a:r>
          </a:p>
          <a:p>
            <a:r>
              <a:rPr lang="en-US" dirty="0"/>
              <a:t>For CEIS106</a:t>
            </a:r>
          </a:p>
        </p:txBody>
      </p:sp>
    </p:spTree>
    <p:extLst>
      <p:ext uri="{BB962C8B-B14F-4D97-AF65-F5344CB8AC3E}">
        <p14:creationId xmlns:p14="http://schemas.microsoft.com/office/powerpoint/2010/main" val="199132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7193565-D58E-7856-087C-3DCACD39BC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25" r="825"/>
          <a:stretch/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648393"/>
          </a:xfrm>
        </p:spPr>
        <p:txBody>
          <a:bodyPr/>
          <a:lstStyle/>
          <a:p>
            <a:r>
              <a:rPr lang="en-US" sz="2000" dirty="0"/>
              <a:t>Take a screenshot of the output in Step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2454830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68309A-1EC3-5021-CC43-FB8D3F49E4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83" b="1883"/>
          <a:stretch/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496460"/>
            <a:ext cx="2739435" cy="164839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Run the </a:t>
            </a:r>
            <a:r>
              <a:rPr lang="en-US" sz="2000" i="1" dirty="0" err="1"/>
              <a:t>todolist</a:t>
            </a:r>
            <a:r>
              <a:rPr lang="en-US" sz="2000" dirty="0"/>
              <a:t> script before and after making the PATH variable permanent. Take a screenshot of both Terminal windows.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1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87A9-7561-0A11-1DB0-B9229F64E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61BD0-B822-E7E0-40E6-7626D4A23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During week 4 we looked at the essential parts of Linux administration and how to execute those functions.</a:t>
            </a:r>
          </a:p>
        </p:txBody>
      </p:sp>
    </p:spTree>
    <p:extLst>
      <p:ext uri="{BB962C8B-B14F-4D97-AF65-F5344CB8AC3E}">
        <p14:creationId xmlns:p14="http://schemas.microsoft.com/office/powerpoint/2010/main" val="61549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63" y="52459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563" y="1590517"/>
            <a:ext cx="8368874" cy="435779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1. What does the </a:t>
            </a:r>
            <a:r>
              <a:rPr lang="en-US" sz="1800" i="1" dirty="0"/>
              <a:t>–m</a:t>
            </a:r>
            <a:r>
              <a:rPr lang="en-US" sz="1800" dirty="0"/>
              <a:t> option in the </a:t>
            </a:r>
            <a:r>
              <a:rPr lang="en-US" sz="1800" dirty="0" err="1"/>
              <a:t>useradd</a:t>
            </a:r>
            <a:r>
              <a:rPr lang="en-US" sz="1800" dirty="0"/>
              <a:t> command do?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-m – tells the </a:t>
            </a:r>
            <a:r>
              <a:rPr lang="en-US" dirty="0" err="1"/>
              <a:t>useradd</a:t>
            </a:r>
            <a:r>
              <a:rPr lang="en-US" dirty="0"/>
              <a:t> command to create a home directory for the new user</a:t>
            </a:r>
          </a:p>
          <a:p>
            <a:r>
              <a:rPr lang="en-US" sz="1800" dirty="0"/>
              <a:t>2. What does the </a:t>
            </a:r>
            <a:r>
              <a:rPr lang="en-US" sz="1800" i="1" dirty="0"/>
              <a:t>-3</a:t>
            </a:r>
            <a:r>
              <a:rPr lang="en-US" sz="1800" dirty="0"/>
              <a:t> option in the tail command do?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-3 – tells tail command how many lines to show from the end of the file</a:t>
            </a:r>
          </a:p>
          <a:p>
            <a:r>
              <a:rPr lang="en-US" sz="1800" dirty="0"/>
              <a:t>3. Which line of the 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/group </a:t>
            </a:r>
            <a:r>
              <a:rPr lang="en-US" sz="1800" dirty="0"/>
              <a:t>file lists members of the “students” group? Copy it here.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Students:x:1002:student,mary</a:t>
            </a:r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Project Video</a:t>
            </a:r>
          </a:p>
          <a:p>
            <a:r>
              <a:rPr lang="en-US" dirty="0"/>
              <a:t>2. Textbook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8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44867B1-C9CB-AA7F-5537-92F1DBDFA5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7" r="267"/>
          <a:stretch/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Step 6.</a:t>
            </a:r>
          </a:p>
        </p:txBody>
      </p:sp>
    </p:spTree>
    <p:extLst>
      <p:ext uri="{BB962C8B-B14F-4D97-AF65-F5344CB8AC3E}">
        <p14:creationId xmlns:p14="http://schemas.microsoft.com/office/powerpoint/2010/main" val="347749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A01F58-E1FB-BECD-C625-8C747C0F14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12" b="812"/>
          <a:stretch/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6559"/>
            <a:ext cx="2739435" cy="1648393"/>
          </a:xfrm>
        </p:spPr>
        <p:txBody>
          <a:bodyPr/>
          <a:lstStyle/>
          <a:p>
            <a:r>
              <a:rPr lang="en-US" sz="2000" dirty="0"/>
              <a:t>Take a screenshot of the output in Step 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4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83902"/>
            <a:ext cx="2739434" cy="2158745"/>
          </a:xfrm>
        </p:spPr>
        <p:txBody>
          <a:bodyPr>
            <a:normAutofit/>
          </a:bodyPr>
          <a:lstStyle/>
          <a:p>
            <a:r>
              <a:rPr lang="en-US" sz="2000" dirty="0"/>
              <a:t>Take a screenshot of the log on page with three user accounts.</a:t>
            </a:r>
          </a:p>
          <a:p>
            <a:r>
              <a:rPr lang="en-US" sz="2000" dirty="0"/>
              <a:t>Take a screenshot of the log on page with only your user account (i.e., student).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726DAD6-19D1-F7E2-EBD5-4A266F20C5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187" b="4187"/>
          <a:stretch/>
        </p:blipFill>
        <p:spPr>
          <a:xfrm>
            <a:off x="3884614" y="854075"/>
            <a:ext cx="7787458" cy="5300303"/>
          </a:xfrm>
        </p:spPr>
      </p:pic>
    </p:spTree>
    <p:extLst>
      <p:ext uri="{BB962C8B-B14F-4D97-AF65-F5344CB8AC3E}">
        <p14:creationId xmlns:p14="http://schemas.microsoft.com/office/powerpoint/2010/main" val="178194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83902"/>
            <a:ext cx="2739434" cy="2158745"/>
          </a:xfrm>
        </p:spPr>
        <p:txBody>
          <a:bodyPr>
            <a:normAutofit/>
          </a:bodyPr>
          <a:lstStyle/>
          <a:p>
            <a:r>
              <a:rPr lang="en-US" sz="2000" dirty="0"/>
              <a:t>Take a screenshot of the log on page with three user accounts.</a:t>
            </a:r>
          </a:p>
          <a:p>
            <a:r>
              <a:rPr lang="en-US" sz="2000" dirty="0"/>
              <a:t>Take a screenshot of the log on page with only your user account (i.e., student).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3E0AE-875E-1827-51AD-FED4F39B7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84" y="950327"/>
            <a:ext cx="6820491" cy="5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1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BBE8-27FF-07CA-6554-322207EA7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12D63-57FE-7EAD-E4CE-A0439F2CD5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During week 5, we learned how to configure Linux to participate on a network.</a:t>
            </a:r>
          </a:p>
          <a:p>
            <a:r>
              <a:rPr lang="en-US" dirty="0"/>
              <a:t>As a part of this we looked at the configuration of networks that provide essential serviced that we are all familiar with such as web and email.  </a:t>
            </a:r>
          </a:p>
        </p:txBody>
      </p:sp>
    </p:spTree>
    <p:extLst>
      <p:ext uri="{BB962C8B-B14F-4D97-AF65-F5344CB8AC3E}">
        <p14:creationId xmlns:p14="http://schemas.microsoft.com/office/powerpoint/2010/main" val="362074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73921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852488"/>
            <a:ext cx="5323645" cy="4182562"/>
          </a:xfrm>
        </p:spPr>
        <p:txBody>
          <a:bodyPr>
            <a:normAutofit fontScale="92500"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192.168.1.107</a:t>
            </a:r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192.168.1.1</a:t>
            </a:r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</a:t>
            </a:r>
          </a:p>
          <a:p>
            <a:r>
              <a:rPr lang="en-US" sz="1900" dirty="0"/>
              <a:t>192.168.1.1</a:t>
            </a:r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1D2DFF9-DF95-7DB7-459B-B50281AFEF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23" r="3823"/>
          <a:stretch/>
        </p:blipFill>
        <p:spPr>
          <a:xfrm>
            <a:off x="6096000" y="2252663"/>
            <a:ext cx="5133975" cy="378301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9D4493-CE69-4757-B37D-E2D6F2F806DF}"/>
              </a:ext>
            </a:extLst>
          </p:cNvPr>
          <p:cNvSpPr/>
          <p:nvPr/>
        </p:nvSpPr>
        <p:spPr>
          <a:xfrm>
            <a:off x="6169977" y="1791494"/>
            <a:ext cx="5060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Take a screen capture of the output in Step 12.</a:t>
            </a:r>
          </a:p>
        </p:txBody>
      </p:sp>
    </p:spTree>
    <p:extLst>
      <p:ext uri="{BB962C8B-B14F-4D97-AF65-F5344CB8AC3E}">
        <p14:creationId xmlns:p14="http://schemas.microsoft.com/office/powerpoint/2010/main" val="77888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B54F-1811-30B7-9F75-234D0AD72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Starting In Week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88FA7-4EB4-14AA-C123-C2474712A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During week 2 we learned to</a:t>
            </a:r>
            <a:r>
              <a:rPr lang="en-US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050505"/>
                </a:solidFill>
                <a:effectLst/>
                <a:latin typeface="+mj-lt"/>
              </a:rPr>
              <a:t>explore the Linux file systems, how to manage files and directories, and we explored the file and directory permissions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24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/>
          <a:lstStyle/>
          <a:p>
            <a:r>
              <a:rPr lang="en-US" sz="1800" dirty="0"/>
              <a:t>1. 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–r ens33</a:t>
            </a:r>
            <a:r>
              <a:rPr lang="en-US" sz="1800" dirty="0"/>
              <a:t> command?</a:t>
            </a:r>
          </a:p>
          <a:p>
            <a:r>
              <a:rPr lang="en-US" dirty="0"/>
              <a:t>Answer here:</a:t>
            </a:r>
          </a:p>
          <a:p>
            <a:endParaRPr lang="en-US" dirty="0"/>
          </a:p>
          <a:p>
            <a:r>
              <a:rPr lang="en-US" dirty="0"/>
              <a:t>DHCPRELEASE</a:t>
            </a:r>
          </a:p>
          <a:p>
            <a:endParaRPr lang="en-US" sz="1800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ens33 </a:t>
            </a:r>
            <a:r>
              <a:rPr lang="en-US" sz="1800" dirty="0"/>
              <a:t>command?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DHCPDISCOVER</a:t>
            </a:r>
          </a:p>
          <a:p>
            <a:r>
              <a:rPr lang="en-US" dirty="0"/>
              <a:t>DHCPOFFER</a:t>
            </a:r>
          </a:p>
          <a:p>
            <a:r>
              <a:rPr lang="en-US" dirty="0"/>
              <a:t>DHCPREQUEST</a:t>
            </a:r>
          </a:p>
          <a:p>
            <a:r>
              <a:rPr lang="en-US" dirty="0"/>
              <a:t>DHCPACK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81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320E86D-73AD-0731-C653-D60F977F7D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88" r="2488"/>
          <a:stretch/>
        </p:blipFill>
        <p:spPr>
          <a:xfrm>
            <a:off x="3884613" y="885825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 capture of the output in Step 7 and Step 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2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97FC-0119-4D12-BE67-D021BBEB4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E7EBA-C6BE-6F34-759A-4272A197A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Lastly, we learned how to do maintenance on the Linux system. Such as securing, troubleshooting, and monitoring different things that could cause issues.</a:t>
            </a:r>
          </a:p>
        </p:txBody>
      </p:sp>
    </p:spTree>
    <p:extLst>
      <p:ext uri="{BB962C8B-B14F-4D97-AF65-F5344CB8AC3E}">
        <p14:creationId xmlns:p14="http://schemas.microsoft.com/office/powerpoint/2010/main" val="1356889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41" y="702710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641" y="1864124"/>
            <a:ext cx="8640718" cy="3820239"/>
          </a:xfrm>
        </p:spPr>
        <p:txBody>
          <a:bodyPr>
            <a:normAutofit/>
          </a:bodyPr>
          <a:lstStyle/>
          <a:p>
            <a:r>
              <a:rPr lang="en-US" sz="1800" dirty="0"/>
              <a:t>1. What is the default action of the </a:t>
            </a:r>
            <a:r>
              <a:rPr lang="en-US" sz="1800" i="1" dirty="0"/>
              <a:t>15 SIGTERM </a:t>
            </a:r>
            <a:r>
              <a:rPr lang="en-US" sz="1800" dirty="0"/>
              <a:t>kill signal?</a:t>
            </a:r>
          </a:p>
          <a:p>
            <a:r>
              <a:rPr lang="en-US" dirty="0"/>
              <a:t>Answer here:  kill the highlighted process</a:t>
            </a:r>
          </a:p>
          <a:p>
            <a:endParaRPr lang="en-US" dirty="0"/>
          </a:p>
          <a:p>
            <a:r>
              <a:rPr lang="en-US" sz="1800" dirty="0"/>
              <a:t>2. In the System Monitor window, click on </a:t>
            </a:r>
            <a:r>
              <a:rPr lang="en-US" sz="1800" i="1" dirty="0"/>
              <a:t>% CPU </a:t>
            </a:r>
            <a:r>
              <a:rPr lang="en-US" sz="1800" dirty="0"/>
              <a:t>to sort the processes by CPU load. Which process shows the highest percentage of CPU usage?</a:t>
            </a:r>
          </a:p>
          <a:p>
            <a:r>
              <a:rPr lang="en-US" dirty="0"/>
              <a:t>Answer here: gnome-shell (GUI)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Project Video</a:t>
            </a:r>
          </a:p>
          <a:p>
            <a:r>
              <a:rPr lang="en-US" dirty="0"/>
              <a:t>2.Textbook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8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9" y="62736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049" y="1718975"/>
            <a:ext cx="9317901" cy="411868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r>
              <a:rPr lang="en-US" sz="1800" dirty="0"/>
              <a:t>1. What flag value is displayed in the output?</a:t>
            </a:r>
          </a:p>
          <a:p>
            <a:r>
              <a:rPr lang="en-US" dirty="0"/>
              <a:t>Answer here: S – super user </a:t>
            </a:r>
          </a:p>
          <a:p>
            <a:endParaRPr lang="en-US" sz="1800" dirty="0"/>
          </a:p>
          <a:p>
            <a:r>
              <a:rPr lang="en-US" sz="1800" dirty="0"/>
              <a:t>2. Why is the name of the user who ran the processes shown as root, not student?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Super user – since I typed </a:t>
            </a:r>
            <a:r>
              <a:rPr lang="en-US" dirty="0" err="1"/>
              <a:t>sudo</a:t>
            </a:r>
            <a:r>
              <a:rPr lang="en-US" dirty="0"/>
              <a:t> in front of the command </a:t>
            </a:r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Project video</a:t>
            </a:r>
          </a:p>
          <a:p>
            <a:r>
              <a:rPr lang="en-US" dirty="0"/>
              <a:t>2. Textbook</a:t>
            </a:r>
          </a:p>
        </p:txBody>
      </p:sp>
    </p:spTree>
    <p:extLst>
      <p:ext uri="{BB962C8B-B14F-4D97-AF65-F5344CB8AC3E}">
        <p14:creationId xmlns:p14="http://schemas.microsoft.com/office/powerpoint/2010/main" val="3653298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58843" cy="230107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74AA301-BE1C-E207-3980-67CCCD78E2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3" r="5553"/>
          <a:stretch/>
        </p:blipFill>
        <p:spPr>
          <a:xfrm>
            <a:off x="3884613" y="885825"/>
            <a:ext cx="7523162" cy="51863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3357977"/>
            <a:ext cx="2758843" cy="2741585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0887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F7E0-72F7-1605-0F80-5FAF7633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20E11-109A-D235-CA46-72C4789C8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conclusion, this course fully taught me the ins and outs of the Linux system as someone who was not familiar with the system. This course also prepared me for the Linux+ certification exam and provided all of the necessary tools to achieve success </a:t>
            </a:r>
          </a:p>
          <a:p>
            <a:r>
              <a:rPr lang="en-US" dirty="0"/>
              <a:t>I would say that  it gave me the necessary career skills to succeed in </a:t>
            </a:r>
            <a:r>
              <a:rPr lang="en-US"/>
              <a:t>this field.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72" y="483599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Navigate the Linux filesystem tree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3472" y="1448661"/>
            <a:ext cx="8685056" cy="469598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1. What is the </a:t>
            </a:r>
            <a:r>
              <a:rPr lang="en-US" sz="1800" i="1" dirty="0" err="1"/>
              <a:t>pwd</a:t>
            </a:r>
            <a:r>
              <a:rPr lang="en-US" sz="1800" dirty="0"/>
              <a:t> command an acronym for? What about the </a:t>
            </a:r>
            <a:r>
              <a:rPr lang="en-US" sz="1800" i="1" dirty="0"/>
              <a:t>cd</a:t>
            </a:r>
            <a:r>
              <a:rPr lang="en-US" sz="1800" dirty="0"/>
              <a:t> command?</a:t>
            </a:r>
          </a:p>
          <a:p>
            <a:r>
              <a:rPr lang="en-US" dirty="0"/>
              <a:t>Answer here:</a:t>
            </a:r>
          </a:p>
          <a:p>
            <a:r>
              <a:rPr lang="en-US" dirty="0" err="1"/>
              <a:t>pwd</a:t>
            </a:r>
            <a:r>
              <a:rPr lang="en-US" dirty="0"/>
              <a:t>: print working directory- shows the path for the current directory </a:t>
            </a:r>
          </a:p>
          <a:p>
            <a:r>
              <a:rPr lang="en-US" dirty="0"/>
              <a:t>cd – change directory – change over to the directory you specify </a:t>
            </a:r>
          </a:p>
          <a:p>
            <a:endParaRPr lang="en-US" dirty="0"/>
          </a:p>
          <a:p>
            <a:r>
              <a:rPr lang="en-US" sz="1800" dirty="0"/>
              <a:t>2. Explain the differences between a relative path and an absolute/full path in Linux.</a:t>
            </a:r>
          </a:p>
          <a:p>
            <a:r>
              <a:rPr lang="en-US" dirty="0"/>
              <a:t>Answer here: </a:t>
            </a:r>
          </a:p>
          <a:p>
            <a:r>
              <a:rPr lang="en-US" dirty="0"/>
              <a:t>Relative path – path based on your current location </a:t>
            </a:r>
          </a:p>
          <a:p>
            <a:r>
              <a:rPr lang="en-US" dirty="0"/>
              <a:t>Absolute path – path starting from the very top of the file system, which is the root -- 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Project video</a:t>
            </a:r>
          </a:p>
          <a:p>
            <a:r>
              <a:rPr lang="en-US" dirty="0"/>
              <a:t>2. Textbook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1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D83D1F9-6FA3-3263-4D0E-13D55B6719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r="1025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218250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Take a screenshot of the output in Steps 5 and 6</a:t>
            </a:r>
          </a:p>
          <a:p>
            <a:r>
              <a:rPr lang="en-US" sz="2000" dirty="0"/>
              <a:t>For some reason, the correct date and time was not showing up in the server. </a:t>
            </a:r>
          </a:p>
          <a:p>
            <a:r>
              <a:rPr lang="en-US" sz="2000" dirty="0"/>
              <a:t>Sat 23 Mar 2024 06:00 PM 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6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24548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1EBC21D-66D8-BB8B-0E0D-67FEADE31C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r="1487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549728"/>
            <a:ext cx="2739435" cy="2389110"/>
          </a:xfrm>
        </p:spPr>
        <p:txBody>
          <a:bodyPr>
            <a:normAutofit/>
          </a:bodyPr>
          <a:lstStyle/>
          <a:p>
            <a:r>
              <a:rPr lang="en-US" sz="2000" dirty="0"/>
              <a:t>Take a screenshot of the output in Step 3.</a:t>
            </a:r>
          </a:p>
          <a:p>
            <a:r>
              <a:rPr lang="en-US" sz="2000" dirty="0"/>
              <a:t>The date and time were not showing up correctly, I will add in notes</a:t>
            </a:r>
          </a:p>
          <a:p>
            <a:r>
              <a:rPr lang="en-US" dirty="0"/>
              <a:t>Sat 23 Mar 06:07 PM CT</a:t>
            </a:r>
          </a:p>
        </p:txBody>
      </p:sp>
    </p:spTree>
    <p:extLst>
      <p:ext uri="{BB962C8B-B14F-4D97-AF65-F5344CB8AC3E}">
        <p14:creationId xmlns:p14="http://schemas.microsoft.com/office/powerpoint/2010/main" val="229382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19430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C04D4714-F198-431C-C852-4515B5EA25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1182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981557"/>
            <a:ext cx="2940910" cy="216006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Take a screenshot of the output in Steps 5 and 6.</a:t>
            </a:r>
          </a:p>
          <a:p>
            <a:r>
              <a:rPr lang="en-US" sz="2000" dirty="0"/>
              <a:t>The date and time were not showing up correctly. I will add in notes.</a:t>
            </a:r>
          </a:p>
          <a:p>
            <a:r>
              <a:rPr lang="en-US" sz="2000" dirty="0"/>
              <a:t>Sat 23 Mar 2024 06:14 PM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8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FE88-3E27-E1DE-AB86-B7EF0BEF9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F0AA7-2DFD-3FA4-7ABF-EC69A9308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During week 3 we learned about Shell scripts and how they can manipulate command input and output.</a:t>
            </a:r>
          </a:p>
        </p:txBody>
      </p:sp>
    </p:spTree>
    <p:extLst>
      <p:ext uri="{BB962C8B-B14F-4D97-AF65-F5344CB8AC3E}">
        <p14:creationId xmlns:p14="http://schemas.microsoft.com/office/powerpoint/2010/main" val="130959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05" y="42891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2805" y="1328469"/>
            <a:ext cx="8846389" cy="4917496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1. What are the file permissions of the script?</a:t>
            </a:r>
          </a:p>
          <a:p>
            <a:r>
              <a:rPr lang="en-US" sz="1700" dirty="0"/>
              <a:t>Answer here:</a:t>
            </a:r>
          </a:p>
          <a:p>
            <a:r>
              <a:rPr lang="en-US" dirty="0" err="1"/>
              <a:t>rw</a:t>
            </a:r>
            <a:r>
              <a:rPr lang="en-US" dirty="0"/>
              <a:t>- </a:t>
            </a:r>
            <a:r>
              <a:rPr lang="en-US" dirty="0" err="1"/>
              <a:t>rw</a:t>
            </a:r>
            <a:r>
              <a:rPr lang="en-US" dirty="0"/>
              <a:t>- r– </a:t>
            </a:r>
          </a:p>
          <a:p>
            <a:r>
              <a:rPr lang="en-US" dirty="0"/>
              <a:t>Read/write owner – read/write group- read only for everyone else</a:t>
            </a:r>
          </a:p>
          <a:p>
            <a:endParaRPr lang="en-US" dirty="0"/>
          </a:p>
          <a:p>
            <a:r>
              <a:rPr lang="en-US" sz="1900" dirty="0"/>
              <a:t>2. What’s the name of the user-defined variable in the script?</a:t>
            </a:r>
          </a:p>
          <a:p>
            <a:r>
              <a:rPr lang="en-US" sz="1700" dirty="0"/>
              <a:t>Answer here:</a:t>
            </a:r>
          </a:p>
          <a:p>
            <a:r>
              <a:rPr lang="en-US" dirty="0"/>
              <a:t>text</a:t>
            </a:r>
          </a:p>
          <a:p>
            <a:endParaRPr lang="en-US" dirty="0"/>
          </a:p>
          <a:p>
            <a:r>
              <a:rPr lang="en-US" sz="1900" dirty="0"/>
              <a:t>3. Which redirection meta-character is used in the script? What does it do?</a:t>
            </a:r>
          </a:p>
          <a:p>
            <a:r>
              <a:rPr lang="en-US" sz="1700" dirty="0"/>
              <a:t>Answer here:</a:t>
            </a:r>
          </a:p>
          <a:p>
            <a:r>
              <a:rPr lang="en-US" dirty="0"/>
              <a:t>&gt;&gt; -- redirects to the file and appends to the end of the file</a:t>
            </a:r>
          </a:p>
          <a:p>
            <a:endParaRPr lang="en-US" dirty="0"/>
          </a:p>
          <a:p>
            <a:r>
              <a:rPr lang="en-US" sz="1900" dirty="0"/>
              <a:t>References:</a:t>
            </a:r>
          </a:p>
          <a:p>
            <a:pPr marL="342900" indent="-342900">
              <a:buAutoNum type="arabicPeriod"/>
            </a:pPr>
            <a:r>
              <a:rPr lang="en-US" sz="1700" dirty="0"/>
              <a:t>Project video </a:t>
            </a:r>
          </a:p>
          <a:p>
            <a:r>
              <a:rPr lang="en-US" sz="1700" dirty="0"/>
              <a:t>2. </a:t>
            </a:r>
            <a:r>
              <a:rPr lang="en-US" sz="1700"/>
              <a:t>Textbook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4771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Change script file permissions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70D6E09-2B9F-DB6F-FAE9-8BD22B444E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24" r="1124"/>
          <a:stretch/>
        </p:blipFill>
        <p:spPr>
          <a:xfrm>
            <a:off x="3884613" y="854075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3002295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Step 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4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1159</Words>
  <Application>Microsoft Office PowerPoint</Application>
  <PresentationFormat>Widescreen</PresentationFormat>
  <Paragraphs>144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Times New Roman</vt:lpstr>
      <vt:lpstr>Office Theme</vt:lpstr>
      <vt:lpstr>Final Course Project </vt:lpstr>
      <vt:lpstr>Starting In Week !</vt:lpstr>
      <vt:lpstr>Navigate the Linux filesystem tree</vt:lpstr>
      <vt:lpstr>Create directories and files</vt:lpstr>
      <vt:lpstr>Copy and remove directories and files</vt:lpstr>
      <vt:lpstr>Locate directories and files</vt:lpstr>
      <vt:lpstr>Week 3</vt:lpstr>
      <vt:lpstr>Create a shell script</vt:lpstr>
      <vt:lpstr>Change script file permissions</vt:lpstr>
      <vt:lpstr>Set the PATH variable</vt:lpstr>
      <vt:lpstr>Make the PATH variable permanent</vt:lpstr>
      <vt:lpstr>Week 4</vt:lpstr>
      <vt:lpstr>Add users and groups in CLI</vt:lpstr>
      <vt:lpstr>Test user and group settings</vt:lpstr>
      <vt:lpstr>Add users in GUI</vt:lpstr>
      <vt:lpstr>Remove users and groups</vt:lpstr>
      <vt:lpstr>Remove users and groups</vt:lpstr>
      <vt:lpstr>Week 5</vt:lpstr>
      <vt:lpstr>Discover host IP configurations</vt:lpstr>
      <vt:lpstr>Manage network interfaces</vt:lpstr>
      <vt:lpstr>Use network utilities</vt:lpstr>
      <vt:lpstr>Week 6</vt:lpstr>
      <vt:lpstr>Monitor Linux processes</vt:lpstr>
      <vt:lpstr>Monitor user activities</vt:lpstr>
      <vt:lpstr>Monitor network bandwidth usage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Course Project </dc:title>
  <dc:creator>Lauren Wilson</dc:creator>
  <cp:lastModifiedBy>Lauren Wilson</cp:lastModifiedBy>
  <cp:revision>2</cp:revision>
  <dcterms:created xsi:type="dcterms:W3CDTF">2024-04-21T00:46:54Z</dcterms:created>
  <dcterms:modified xsi:type="dcterms:W3CDTF">2024-04-21T01:20:40Z</dcterms:modified>
</cp:coreProperties>
</file>